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1421" r:id="rId2"/>
    <p:sldId id="1429" r:id="rId3"/>
    <p:sldId id="267" r:id="rId4"/>
    <p:sldId id="256" r:id="rId5"/>
    <p:sldId id="257" r:id="rId6"/>
    <p:sldId id="258" r:id="rId7"/>
    <p:sldId id="269" r:id="rId8"/>
    <p:sldId id="270" r:id="rId9"/>
    <p:sldId id="299" r:id="rId10"/>
    <p:sldId id="271" r:id="rId11"/>
    <p:sldId id="272" r:id="rId12"/>
    <p:sldId id="273" r:id="rId13"/>
    <p:sldId id="274" r:id="rId14"/>
    <p:sldId id="276" r:id="rId15"/>
    <p:sldId id="275" r:id="rId16"/>
    <p:sldId id="259" r:id="rId17"/>
    <p:sldId id="260" r:id="rId18"/>
    <p:sldId id="261" r:id="rId19"/>
    <p:sldId id="266" r:id="rId20"/>
    <p:sldId id="265" r:id="rId21"/>
    <p:sldId id="1422" r:id="rId22"/>
    <p:sldId id="1423" r:id="rId23"/>
    <p:sldId id="1424" r:id="rId24"/>
    <p:sldId id="1425" r:id="rId25"/>
    <p:sldId id="1426" r:id="rId26"/>
    <p:sldId id="1428" r:id="rId27"/>
    <p:sldId id="1427" r:id="rId28"/>
    <p:sldId id="1430" r:id="rId29"/>
    <p:sldId id="263" r:id="rId30"/>
    <p:sldId id="26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7712DA-D364-46C2-8050-43E1976ECCA5}" v="39" dt="2025-02-14T23:00:05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51" autoAdjust="0"/>
  </p:normalViewPr>
  <p:slideViewPr>
    <p:cSldViewPr snapToGrid="0" snapToObjects="1">
      <p:cViewPr varScale="1">
        <p:scale>
          <a:sx n="54" d="100"/>
          <a:sy n="54" d="100"/>
        </p:scale>
        <p:origin x="164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ne Bovet" userId="46caf04d-9711-421e-b402-76238f88f9ae" providerId="ADAL" clId="{917712DA-D364-46C2-8050-43E1976ECCA5}"/>
    <pc:docChg chg="undo custSel addSld delSld modSld sldOrd">
      <pc:chgData name="Jeanne Bovet" userId="46caf04d-9711-421e-b402-76238f88f9ae" providerId="ADAL" clId="{917712DA-D364-46C2-8050-43E1976ECCA5}" dt="2025-02-14T23:01:16.936" v="1717" actId="20577"/>
      <pc:docMkLst>
        <pc:docMk/>
      </pc:docMkLst>
      <pc:sldChg chg="modSp mod">
        <pc:chgData name="Jeanne Bovet" userId="46caf04d-9711-421e-b402-76238f88f9ae" providerId="ADAL" clId="{917712DA-D364-46C2-8050-43E1976ECCA5}" dt="2025-02-14T21:50:37.371" v="162" actId="20577"/>
        <pc:sldMkLst>
          <pc:docMk/>
          <pc:sldMk cId="0" sldId="256"/>
        </pc:sldMkLst>
        <pc:spChg chg="mod">
          <ac:chgData name="Jeanne Bovet" userId="46caf04d-9711-421e-b402-76238f88f9ae" providerId="ADAL" clId="{917712DA-D364-46C2-8050-43E1976ECCA5}" dt="2025-02-14T21:50:37.371" v="162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1:48:02.046" v="60" actId="6549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Jeanne Bovet" userId="46caf04d-9711-421e-b402-76238f88f9ae" providerId="ADAL" clId="{917712DA-D364-46C2-8050-43E1976ECCA5}" dt="2025-02-14T22:01:37.405" v="664" actId="20577"/>
        <pc:sldMkLst>
          <pc:docMk/>
          <pc:sldMk cId="0" sldId="257"/>
        </pc:sldMkLst>
        <pc:spChg chg="mod">
          <ac:chgData name="Jeanne Bovet" userId="46caf04d-9711-421e-b402-76238f88f9ae" providerId="ADAL" clId="{917712DA-D364-46C2-8050-43E1976ECCA5}" dt="2025-02-14T21:48:14.172" v="62" actId="20577"/>
          <ac:spMkLst>
            <pc:docMk/>
            <pc:sldMk cId="0" sldId="257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2:01:37.405" v="664" actId="20577"/>
          <ac:spMkLst>
            <pc:docMk/>
            <pc:sldMk cId="0" sldId="257"/>
            <ac:spMk id="3" creationId="{00000000-0000-0000-0000-000000000000}"/>
          </ac:spMkLst>
        </pc:spChg>
      </pc:sldChg>
      <pc:sldChg chg="modSp mod modShow">
        <pc:chgData name="Jeanne Bovet" userId="46caf04d-9711-421e-b402-76238f88f9ae" providerId="ADAL" clId="{917712DA-D364-46C2-8050-43E1976ECCA5}" dt="2025-02-14T22:48:52.271" v="1666" actId="729"/>
        <pc:sldMkLst>
          <pc:docMk/>
          <pc:sldMk cId="0" sldId="258"/>
        </pc:sldMkLst>
        <pc:spChg chg="mod">
          <ac:chgData name="Jeanne Bovet" userId="46caf04d-9711-421e-b402-76238f88f9ae" providerId="ADAL" clId="{917712DA-D364-46C2-8050-43E1976ECCA5}" dt="2025-02-14T21:52:38.569" v="231" actId="20577"/>
          <ac:spMkLst>
            <pc:docMk/>
            <pc:sldMk cId="0" sldId="258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1:52:23.389" v="229" actId="20577"/>
          <ac:spMkLst>
            <pc:docMk/>
            <pc:sldMk cId="0" sldId="258"/>
            <ac:spMk id="3" creationId="{00000000-0000-0000-0000-000000000000}"/>
          </ac:spMkLst>
        </pc:spChg>
      </pc:sldChg>
      <pc:sldChg chg="modSp mod">
        <pc:chgData name="Jeanne Bovet" userId="46caf04d-9711-421e-b402-76238f88f9ae" providerId="ADAL" clId="{917712DA-D364-46C2-8050-43E1976ECCA5}" dt="2025-02-14T22:56:14.650" v="1705" actId="207"/>
        <pc:sldMkLst>
          <pc:docMk/>
          <pc:sldMk cId="0" sldId="259"/>
        </pc:sldMkLst>
        <pc:spChg chg="mod">
          <ac:chgData name="Jeanne Bovet" userId="46caf04d-9711-421e-b402-76238f88f9ae" providerId="ADAL" clId="{917712DA-D364-46C2-8050-43E1976ECCA5}" dt="2025-02-14T21:52:46.977" v="235" actId="20577"/>
          <ac:spMkLst>
            <pc:docMk/>
            <pc:sldMk cId="0" sldId="259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2:56:14.650" v="1705" actId="207"/>
          <ac:spMkLst>
            <pc:docMk/>
            <pc:sldMk cId="0" sldId="259"/>
            <ac:spMk id="3" creationId="{00000000-0000-0000-0000-000000000000}"/>
          </ac:spMkLst>
        </pc:spChg>
      </pc:sldChg>
      <pc:sldChg chg="addSp modSp mod">
        <pc:chgData name="Jeanne Bovet" userId="46caf04d-9711-421e-b402-76238f88f9ae" providerId="ADAL" clId="{917712DA-D364-46C2-8050-43E1976ECCA5}" dt="2025-02-14T22:59:02.535" v="1712" actId="1076"/>
        <pc:sldMkLst>
          <pc:docMk/>
          <pc:sldMk cId="0" sldId="260"/>
        </pc:sldMkLst>
        <pc:spChg chg="mod">
          <ac:chgData name="Jeanne Bovet" userId="46caf04d-9711-421e-b402-76238f88f9ae" providerId="ADAL" clId="{917712DA-D364-46C2-8050-43E1976ECCA5}" dt="2025-02-14T21:53:15.512" v="248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1:53:23.749" v="258" actId="20577"/>
          <ac:spMkLst>
            <pc:docMk/>
            <pc:sldMk cId="0" sldId="260"/>
            <ac:spMk id="3" creationId="{00000000-0000-0000-0000-000000000000}"/>
          </ac:spMkLst>
        </pc:spChg>
        <pc:picChg chg="add mod">
          <ac:chgData name="Jeanne Bovet" userId="46caf04d-9711-421e-b402-76238f88f9ae" providerId="ADAL" clId="{917712DA-D364-46C2-8050-43E1976ECCA5}" dt="2025-02-14T22:59:02.535" v="1712" actId="1076"/>
          <ac:picMkLst>
            <pc:docMk/>
            <pc:sldMk cId="0" sldId="260"/>
            <ac:picMk id="3074" creationId="{567CAECE-EA60-967D-E4A1-501B92C7F1B9}"/>
          </ac:picMkLst>
        </pc:picChg>
      </pc:sldChg>
      <pc:sldChg chg="addSp modSp mod">
        <pc:chgData name="Jeanne Bovet" userId="46caf04d-9711-421e-b402-76238f88f9ae" providerId="ADAL" clId="{917712DA-D364-46C2-8050-43E1976ECCA5}" dt="2025-02-14T23:00:05.045" v="1716" actId="14100"/>
        <pc:sldMkLst>
          <pc:docMk/>
          <pc:sldMk cId="0" sldId="261"/>
        </pc:sldMkLst>
        <pc:spChg chg="mod">
          <ac:chgData name="Jeanne Bovet" userId="46caf04d-9711-421e-b402-76238f88f9ae" providerId="ADAL" clId="{917712DA-D364-46C2-8050-43E1976ECCA5}" dt="2025-02-14T22:20:23.602" v="1175" actId="20577"/>
          <ac:spMkLst>
            <pc:docMk/>
            <pc:sldMk cId="0" sldId="261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2:59:58.826" v="1713" actId="20577"/>
          <ac:spMkLst>
            <pc:docMk/>
            <pc:sldMk cId="0" sldId="261"/>
            <ac:spMk id="3" creationId="{00000000-0000-0000-0000-000000000000}"/>
          </ac:spMkLst>
        </pc:spChg>
        <pc:picChg chg="add mod">
          <ac:chgData name="Jeanne Bovet" userId="46caf04d-9711-421e-b402-76238f88f9ae" providerId="ADAL" clId="{917712DA-D364-46C2-8050-43E1976ECCA5}" dt="2025-02-14T23:00:05.045" v="1716" actId="14100"/>
          <ac:picMkLst>
            <pc:docMk/>
            <pc:sldMk cId="0" sldId="261"/>
            <ac:picMk id="4098" creationId="{8EEA2A9A-38E6-FC09-F1C8-18890972E071}"/>
          </ac:picMkLst>
        </pc:picChg>
      </pc:sldChg>
      <pc:sldChg chg="modSp mod">
        <pc:chgData name="Jeanne Bovet" userId="46caf04d-9711-421e-b402-76238f88f9ae" providerId="ADAL" clId="{917712DA-D364-46C2-8050-43E1976ECCA5}" dt="2025-02-14T23:01:16.936" v="1717" actId="20577"/>
        <pc:sldMkLst>
          <pc:docMk/>
          <pc:sldMk cId="0" sldId="262"/>
        </pc:sldMkLst>
        <pc:spChg chg="mod">
          <ac:chgData name="Jeanne Bovet" userId="46caf04d-9711-421e-b402-76238f88f9ae" providerId="ADAL" clId="{917712DA-D364-46C2-8050-43E1976ECCA5}" dt="2025-02-14T21:54:30.472" v="333" actId="20577"/>
          <ac:spMkLst>
            <pc:docMk/>
            <pc:sldMk cId="0" sldId="262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3:01:16.936" v="1717" actId="20577"/>
          <ac:spMkLst>
            <pc:docMk/>
            <pc:sldMk cId="0" sldId="262"/>
            <ac:spMk id="3" creationId="{00000000-0000-0000-0000-000000000000}"/>
          </ac:spMkLst>
        </pc:spChg>
      </pc:sldChg>
      <pc:sldChg chg="modSp mod">
        <pc:chgData name="Jeanne Bovet" userId="46caf04d-9711-421e-b402-76238f88f9ae" providerId="ADAL" clId="{917712DA-D364-46C2-8050-43E1976ECCA5}" dt="2025-02-14T22:45:13.068" v="1548" actId="20577"/>
        <pc:sldMkLst>
          <pc:docMk/>
          <pc:sldMk cId="0" sldId="263"/>
        </pc:sldMkLst>
        <pc:spChg chg="mod">
          <ac:chgData name="Jeanne Bovet" userId="46caf04d-9711-421e-b402-76238f88f9ae" providerId="ADAL" clId="{917712DA-D364-46C2-8050-43E1976ECCA5}" dt="2025-02-14T21:54:40.142" v="336" actId="20577"/>
          <ac:spMkLst>
            <pc:docMk/>
            <pc:sldMk cId="0" sldId="263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2:45:13.068" v="1548" actId="20577"/>
          <ac:spMkLst>
            <pc:docMk/>
            <pc:sldMk cId="0" sldId="263"/>
            <ac:spMk id="3" creationId="{00000000-0000-0000-0000-000000000000}"/>
          </ac:spMkLst>
        </pc:spChg>
      </pc:sldChg>
      <pc:sldChg chg="delSp modSp mod">
        <pc:chgData name="Jeanne Bovet" userId="46caf04d-9711-421e-b402-76238f88f9ae" providerId="ADAL" clId="{917712DA-D364-46C2-8050-43E1976ECCA5}" dt="2025-02-14T21:54:59.719" v="345" actId="478"/>
        <pc:sldMkLst>
          <pc:docMk/>
          <pc:sldMk cId="0" sldId="264"/>
        </pc:sldMkLst>
        <pc:spChg chg="del mod">
          <ac:chgData name="Jeanne Bovet" userId="46caf04d-9711-421e-b402-76238f88f9ae" providerId="ADAL" clId="{917712DA-D364-46C2-8050-43E1976ECCA5}" dt="2025-02-14T21:54:59.719" v="345" actId="478"/>
          <ac:spMkLst>
            <pc:docMk/>
            <pc:sldMk cId="0" sldId="264"/>
            <ac:spMk id="3" creationId="{00000000-0000-0000-0000-000000000000}"/>
          </ac:spMkLst>
        </pc:spChg>
      </pc:sldChg>
      <pc:sldChg chg="modSp add mod">
        <pc:chgData name="Jeanne Bovet" userId="46caf04d-9711-421e-b402-76238f88f9ae" providerId="ADAL" clId="{917712DA-D364-46C2-8050-43E1976ECCA5}" dt="2025-02-14T22:44:46.489" v="1547" actId="20577"/>
        <pc:sldMkLst>
          <pc:docMk/>
          <pc:sldMk cId="4210488805" sldId="265"/>
        </pc:sldMkLst>
        <pc:spChg chg="mod">
          <ac:chgData name="Jeanne Bovet" userId="46caf04d-9711-421e-b402-76238f88f9ae" providerId="ADAL" clId="{917712DA-D364-46C2-8050-43E1976ECCA5}" dt="2025-02-14T21:55:24.582" v="363" actId="20577"/>
          <ac:spMkLst>
            <pc:docMk/>
            <pc:sldMk cId="4210488805" sldId="265"/>
            <ac:spMk id="2" creationId="{57A5E463-9791-9D7E-F65F-F25E54D829B0}"/>
          </ac:spMkLst>
        </pc:spChg>
        <pc:spChg chg="mod">
          <ac:chgData name="Jeanne Bovet" userId="46caf04d-9711-421e-b402-76238f88f9ae" providerId="ADAL" clId="{917712DA-D364-46C2-8050-43E1976ECCA5}" dt="2025-02-14T22:44:46.489" v="1547" actId="20577"/>
          <ac:spMkLst>
            <pc:docMk/>
            <pc:sldMk cId="4210488805" sldId="265"/>
            <ac:spMk id="3" creationId="{6BF7EF13-0903-DE10-80B8-AEB5EB8841CA}"/>
          </ac:spMkLst>
        </pc:spChg>
      </pc:sldChg>
      <pc:sldChg chg="modSp add mod ord">
        <pc:chgData name="Jeanne Bovet" userId="46caf04d-9711-421e-b402-76238f88f9ae" providerId="ADAL" clId="{917712DA-D364-46C2-8050-43E1976ECCA5}" dt="2025-02-14T22:00:50.008" v="642"/>
        <pc:sldMkLst>
          <pc:docMk/>
          <pc:sldMk cId="298416584" sldId="266"/>
        </pc:sldMkLst>
        <pc:spChg chg="mod">
          <ac:chgData name="Jeanne Bovet" userId="46caf04d-9711-421e-b402-76238f88f9ae" providerId="ADAL" clId="{917712DA-D364-46C2-8050-43E1976ECCA5}" dt="2025-02-14T21:59:31.243" v="639" actId="20577"/>
          <ac:spMkLst>
            <pc:docMk/>
            <pc:sldMk cId="298416584" sldId="266"/>
            <ac:spMk id="2" creationId="{C587A3FD-7DD8-363C-9C39-B8AAA0D0AED6}"/>
          </ac:spMkLst>
        </pc:spChg>
        <pc:spChg chg="mod">
          <ac:chgData name="Jeanne Bovet" userId="46caf04d-9711-421e-b402-76238f88f9ae" providerId="ADAL" clId="{917712DA-D364-46C2-8050-43E1976ECCA5}" dt="2025-02-14T22:00:48.062" v="640" actId="20577"/>
          <ac:spMkLst>
            <pc:docMk/>
            <pc:sldMk cId="298416584" sldId="266"/>
            <ac:spMk id="3" creationId="{DBCC1DA9-B57D-9737-401E-9F3FDC11FAB9}"/>
          </ac:spMkLst>
        </pc:spChg>
      </pc:sldChg>
      <pc:sldChg chg="modSp add mod">
        <pc:chgData name="Jeanne Bovet" userId="46caf04d-9711-421e-b402-76238f88f9ae" providerId="ADAL" clId="{917712DA-D364-46C2-8050-43E1976ECCA5}" dt="2025-02-14T22:22:59.166" v="1199" actId="20577"/>
        <pc:sldMkLst>
          <pc:docMk/>
          <pc:sldMk cId="1554299355" sldId="267"/>
        </pc:sldMkLst>
        <pc:spChg chg="mod">
          <ac:chgData name="Jeanne Bovet" userId="46caf04d-9711-421e-b402-76238f88f9ae" providerId="ADAL" clId="{917712DA-D364-46C2-8050-43E1976ECCA5}" dt="2025-02-14T22:01:30.759" v="662" actId="20577"/>
          <ac:spMkLst>
            <pc:docMk/>
            <pc:sldMk cId="1554299355" sldId="267"/>
            <ac:spMk id="2" creationId="{3C3A50C6-A7FC-5344-7445-29192B11C09C}"/>
          </ac:spMkLst>
        </pc:spChg>
        <pc:spChg chg="mod">
          <ac:chgData name="Jeanne Bovet" userId="46caf04d-9711-421e-b402-76238f88f9ae" providerId="ADAL" clId="{917712DA-D364-46C2-8050-43E1976ECCA5}" dt="2025-02-14T22:22:59.166" v="1199" actId="20577"/>
          <ac:spMkLst>
            <pc:docMk/>
            <pc:sldMk cId="1554299355" sldId="267"/>
            <ac:spMk id="3" creationId="{037464E4-705A-D876-6661-556160592738}"/>
          </ac:spMkLst>
        </pc:spChg>
      </pc:sldChg>
      <pc:sldChg chg="modSp add mod">
        <pc:chgData name="Jeanne Bovet" userId="46caf04d-9711-421e-b402-76238f88f9ae" providerId="ADAL" clId="{917712DA-D364-46C2-8050-43E1976ECCA5}" dt="2025-02-14T22:22:45.117" v="1194" actId="20577"/>
        <pc:sldMkLst>
          <pc:docMk/>
          <pc:sldMk cId="1590796338" sldId="268"/>
        </pc:sldMkLst>
        <pc:spChg chg="mod">
          <ac:chgData name="Jeanne Bovet" userId="46caf04d-9711-421e-b402-76238f88f9ae" providerId="ADAL" clId="{917712DA-D364-46C2-8050-43E1976ECCA5}" dt="2025-02-14T22:22:45.117" v="1194" actId="20577"/>
          <ac:spMkLst>
            <pc:docMk/>
            <pc:sldMk cId="1590796338" sldId="268"/>
            <ac:spMk id="2" creationId="{9ABF565B-A358-DEC4-DF5B-C4F8CB1ED857}"/>
          </ac:spMkLst>
        </pc:spChg>
      </pc:sldChg>
      <pc:sldChg chg="addSp modSp add mod">
        <pc:chgData name="Jeanne Bovet" userId="46caf04d-9711-421e-b402-76238f88f9ae" providerId="ADAL" clId="{917712DA-D364-46C2-8050-43E1976ECCA5}" dt="2025-02-14T22:50:15.358" v="1670" actId="1076"/>
        <pc:sldMkLst>
          <pc:docMk/>
          <pc:sldMk cId="0" sldId="269"/>
        </pc:sldMkLst>
        <pc:spChg chg="mod">
          <ac:chgData name="Jeanne Bovet" userId="46caf04d-9711-421e-b402-76238f88f9ae" providerId="ADAL" clId="{917712DA-D364-46C2-8050-43E1976ECCA5}" dt="2025-02-14T22:19:00.758" v="1171" actId="20577"/>
          <ac:spMkLst>
            <pc:docMk/>
            <pc:sldMk cId="0" sldId="269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2:23:57.698" v="1218" actId="20577"/>
          <ac:spMkLst>
            <pc:docMk/>
            <pc:sldMk cId="0" sldId="269"/>
            <ac:spMk id="3" creationId="{00000000-0000-0000-0000-000000000000}"/>
          </ac:spMkLst>
        </pc:spChg>
        <pc:picChg chg="add mod">
          <ac:chgData name="Jeanne Bovet" userId="46caf04d-9711-421e-b402-76238f88f9ae" providerId="ADAL" clId="{917712DA-D364-46C2-8050-43E1976ECCA5}" dt="2025-02-14T22:50:15.358" v="1670" actId="1076"/>
          <ac:picMkLst>
            <pc:docMk/>
            <pc:sldMk cId="0" sldId="269"/>
            <ac:picMk id="5" creationId="{38310331-3B03-621C-FBDB-B2009774B9C2}"/>
          </ac:picMkLst>
        </pc:picChg>
      </pc:sldChg>
      <pc:sldChg chg="modSp add del mod">
        <pc:chgData name="Jeanne Bovet" userId="46caf04d-9711-421e-b402-76238f88f9ae" providerId="ADAL" clId="{917712DA-D364-46C2-8050-43E1976ECCA5}" dt="2025-02-14T22:09:09.471" v="764" actId="47"/>
        <pc:sldMkLst>
          <pc:docMk/>
          <pc:sldMk cId="2766591284" sldId="269"/>
        </pc:sldMkLst>
        <pc:spChg chg="mod">
          <ac:chgData name="Jeanne Bovet" userId="46caf04d-9711-421e-b402-76238f88f9ae" providerId="ADAL" clId="{917712DA-D364-46C2-8050-43E1976ECCA5}" dt="2025-02-14T22:03:55.694" v="763" actId="20577"/>
          <ac:spMkLst>
            <pc:docMk/>
            <pc:sldMk cId="2766591284" sldId="269"/>
            <ac:spMk id="3" creationId="{5DE5297B-F82D-D856-FCBB-B59FC865DFC0}"/>
          </ac:spMkLst>
        </pc:spChg>
      </pc:sldChg>
      <pc:sldChg chg="modSp add mod">
        <pc:chgData name="Jeanne Bovet" userId="46caf04d-9711-421e-b402-76238f88f9ae" providerId="ADAL" clId="{917712DA-D364-46C2-8050-43E1976ECCA5}" dt="2025-02-14T22:12:42.094" v="891" actId="20577"/>
        <pc:sldMkLst>
          <pc:docMk/>
          <pc:sldMk cId="0" sldId="270"/>
        </pc:sldMkLst>
        <pc:spChg chg="mod">
          <ac:chgData name="Jeanne Bovet" userId="46caf04d-9711-421e-b402-76238f88f9ae" providerId="ADAL" clId="{917712DA-D364-46C2-8050-43E1976ECCA5}" dt="2025-02-14T22:12:42.094" v="891" actId="20577"/>
          <ac:spMkLst>
            <pc:docMk/>
            <pc:sldMk cId="0" sldId="270"/>
            <ac:spMk id="3" creationId="{00000000-0000-0000-0000-000000000000}"/>
          </ac:spMkLst>
        </pc:spChg>
      </pc:sldChg>
      <pc:sldChg chg="modSp add mod">
        <pc:chgData name="Jeanne Bovet" userId="46caf04d-9711-421e-b402-76238f88f9ae" providerId="ADAL" clId="{917712DA-D364-46C2-8050-43E1976ECCA5}" dt="2025-02-14T22:26:45.800" v="1261" actId="20577"/>
        <pc:sldMkLst>
          <pc:docMk/>
          <pc:sldMk cId="0" sldId="271"/>
        </pc:sldMkLst>
        <pc:spChg chg="mod">
          <ac:chgData name="Jeanne Bovet" userId="46caf04d-9711-421e-b402-76238f88f9ae" providerId="ADAL" clId="{917712DA-D364-46C2-8050-43E1976ECCA5}" dt="2025-02-14T22:26:45.800" v="1261" actId="20577"/>
          <ac:spMkLst>
            <pc:docMk/>
            <pc:sldMk cId="0" sldId="271"/>
            <ac:spMk id="3" creationId="{00000000-0000-0000-0000-000000000000}"/>
          </ac:spMkLst>
        </pc:spChg>
      </pc:sldChg>
      <pc:sldChg chg="modSp add mod modNotesTx">
        <pc:chgData name="Jeanne Bovet" userId="46caf04d-9711-421e-b402-76238f88f9ae" providerId="ADAL" clId="{917712DA-D364-46C2-8050-43E1976ECCA5}" dt="2025-02-14T22:31:27.140" v="1394"/>
        <pc:sldMkLst>
          <pc:docMk/>
          <pc:sldMk cId="0" sldId="272"/>
        </pc:sldMkLst>
        <pc:spChg chg="mod">
          <ac:chgData name="Jeanne Bovet" userId="46caf04d-9711-421e-b402-76238f88f9ae" providerId="ADAL" clId="{917712DA-D364-46C2-8050-43E1976ECCA5}" dt="2025-02-14T22:18:16.836" v="1162" actId="20577"/>
          <ac:spMkLst>
            <pc:docMk/>
            <pc:sldMk cId="0" sldId="272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2:31:27.140" v="1394"/>
          <ac:spMkLst>
            <pc:docMk/>
            <pc:sldMk cId="0" sldId="272"/>
            <ac:spMk id="3" creationId="{00000000-0000-0000-0000-000000000000}"/>
          </ac:spMkLst>
        </pc:spChg>
      </pc:sldChg>
      <pc:sldChg chg="addSp modSp add mod">
        <pc:chgData name="Jeanne Bovet" userId="46caf04d-9711-421e-b402-76238f88f9ae" providerId="ADAL" clId="{917712DA-D364-46C2-8050-43E1976ECCA5}" dt="2025-02-14T22:42:22.893" v="1400" actId="1076"/>
        <pc:sldMkLst>
          <pc:docMk/>
          <pc:sldMk cId="0" sldId="273"/>
        </pc:sldMkLst>
        <pc:spChg chg="mod">
          <ac:chgData name="Jeanne Bovet" userId="46caf04d-9711-421e-b402-76238f88f9ae" providerId="ADAL" clId="{917712DA-D364-46C2-8050-43E1976ECCA5}" dt="2025-02-14T22:21:47.382" v="1191" actId="20577"/>
          <ac:spMkLst>
            <pc:docMk/>
            <pc:sldMk cId="0" sldId="273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2:31:20.800" v="1389" actId="21"/>
          <ac:spMkLst>
            <pc:docMk/>
            <pc:sldMk cId="0" sldId="273"/>
            <ac:spMk id="3" creationId="{00000000-0000-0000-0000-000000000000}"/>
          </ac:spMkLst>
        </pc:spChg>
        <pc:picChg chg="add mod">
          <ac:chgData name="Jeanne Bovet" userId="46caf04d-9711-421e-b402-76238f88f9ae" providerId="ADAL" clId="{917712DA-D364-46C2-8050-43E1976ECCA5}" dt="2025-02-14T22:42:22.893" v="1400" actId="1076"/>
          <ac:picMkLst>
            <pc:docMk/>
            <pc:sldMk cId="0" sldId="273"/>
            <ac:picMk id="1026" creationId="{604AA632-9722-5037-1876-0C9837055652}"/>
          </ac:picMkLst>
        </pc:picChg>
      </pc:sldChg>
      <pc:sldChg chg="modSp add mod">
        <pc:chgData name="Jeanne Bovet" userId="46caf04d-9711-421e-b402-76238f88f9ae" providerId="ADAL" clId="{917712DA-D364-46C2-8050-43E1976ECCA5}" dt="2025-02-14T22:22:01.365" v="1193" actId="20577"/>
        <pc:sldMkLst>
          <pc:docMk/>
          <pc:sldMk cId="0" sldId="274"/>
        </pc:sldMkLst>
        <pc:spChg chg="mod">
          <ac:chgData name="Jeanne Bovet" userId="46caf04d-9711-421e-b402-76238f88f9ae" providerId="ADAL" clId="{917712DA-D364-46C2-8050-43E1976ECCA5}" dt="2025-02-14T22:22:01.365" v="1193" actId="20577"/>
          <ac:spMkLst>
            <pc:docMk/>
            <pc:sldMk cId="0" sldId="274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2:21:09.744" v="1180" actId="20577"/>
          <ac:spMkLst>
            <pc:docMk/>
            <pc:sldMk cId="0" sldId="274"/>
            <ac:spMk id="3" creationId="{00000000-0000-0000-0000-000000000000}"/>
          </ac:spMkLst>
        </pc:spChg>
      </pc:sldChg>
      <pc:sldChg chg="addSp delSp modSp add mod">
        <pc:chgData name="Jeanne Bovet" userId="46caf04d-9711-421e-b402-76238f88f9ae" providerId="ADAL" clId="{917712DA-D364-46C2-8050-43E1976ECCA5}" dt="2025-02-14T22:55:37.599" v="1701" actId="1076"/>
        <pc:sldMkLst>
          <pc:docMk/>
          <pc:sldMk cId="0" sldId="275"/>
        </pc:sldMkLst>
        <pc:spChg chg="mod">
          <ac:chgData name="Jeanne Bovet" userId="46caf04d-9711-421e-b402-76238f88f9ae" providerId="ADAL" clId="{917712DA-D364-46C2-8050-43E1976ECCA5}" dt="2025-02-14T22:15:31.251" v="1023" actId="20577"/>
          <ac:spMkLst>
            <pc:docMk/>
            <pc:sldMk cId="0" sldId="275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2:15:24.568" v="1021" actId="20577"/>
          <ac:spMkLst>
            <pc:docMk/>
            <pc:sldMk cId="0" sldId="275"/>
            <ac:spMk id="3" creationId="{00000000-0000-0000-0000-000000000000}"/>
          </ac:spMkLst>
        </pc:spChg>
        <pc:picChg chg="add del">
          <ac:chgData name="Jeanne Bovet" userId="46caf04d-9711-421e-b402-76238f88f9ae" providerId="ADAL" clId="{917712DA-D364-46C2-8050-43E1976ECCA5}" dt="2025-02-14T22:54:47.266" v="1694" actId="478"/>
          <ac:picMkLst>
            <pc:docMk/>
            <pc:sldMk cId="0" sldId="275"/>
            <ac:picMk id="2050" creationId="{43DA7F0E-39CF-20F4-C765-30BE32A9D654}"/>
          </ac:picMkLst>
        </pc:picChg>
        <pc:picChg chg="add del mod">
          <ac:chgData name="Jeanne Bovet" userId="46caf04d-9711-421e-b402-76238f88f9ae" providerId="ADAL" clId="{917712DA-D364-46C2-8050-43E1976ECCA5}" dt="2025-02-14T22:55:31.608" v="1697" actId="478"/>
          <ac:picMkLst>
            <pc:docMk/>
            <pc:sldMk cId="0" sldId="275"/>
            <ac:picMk id="2052" creationId="{C3BC368B-63B2-96F8-0C2D-5383A333A476}"/>
          </ac:picMkLst>
        </pc:picChg>
        <pc:picChg chg="add mod">
          <ac:chgData name="Jeanne Bovet" userId="46caf04d-9711-421e-b402-76238f88f9ae" providerId="ADAL" clId="{917712DA-D364-46C2-8050-43E1976ECCA5}" dt="2025-02-14T22:55:37.599" v="1701" actId="1076"/>
          <ac:picMkLst>
            <pc:docMk/>
            <pc:sldMk cId="0" sldId="275"/>
            <ac:picMk id="2054" creationId="{0ED625A3-034B-42B9-C3FC-86A31CAF56DB}"/>
          </ac:picMkLst>
        </pc:picChg>
      </pc:sldChg>
      <pc:sldChg chg="modSp add mod ord">
        <pc:chgData name="Jeanne Bovet" userId="46caf04d-9711-421e-b402-76238f88f9ae" providerId="ADAL" clId="{917712DA-D364-46C2-8050-43E1976ECCA5}" dt="2025-02-14T22:51:58.577" v="1692" actId="20577"/>
        <pc:sldMkLst>
          <pc:docMk/>
          <pc:sldMk cId="0" sldId="276"/>
        </pc:sldMkLst>
        <pc:spChg chg="mod">
          <ac:chgData name="Jeanne Bovet" userId="46caf04d-9711-421e-b402-76238f88f9ae" providerId="ADAL" clId="{917712DA-D364-46C2-8050-43E1976ECCA5}" dt="2025-02-14T22:19:21.632" v="1173" actId="27636"/>
          <ac:spMkLst>
            <pc:docMk/>
            <pc:sldMk cId="0" sldId="276"/>
            <ac:spMk id="2" creationId="{00000000-0000-0000-0000-000000000000}"/>
          </ac:spMkLst>
        </pc:spChg>
        <pc:spChg chg="mod">
          <ac:chgData name="Jeanne Bovet" userId="46caf04d-9711-421e-b402-76238f88f9ae" providerId="ADAL" clId="{917712DA-D364-46C2-8050-43E1976ECCA5}" dt="2025-02-14T22:51:58.577" v="1692" actId="20577"/>
          <ac:spMkLst>
            <pc:docMk/>
            <pc:sldMk cId="0" sldId="276"/>
            <ac:spMk id="3" creationId="{00000000-0000-0000-0000-000000000000}"/>
          </ac:spMkLst>
        </pc:spChg>
      </pc:sldChg>
      <pc:sldChg chg="delSp add">
        <pc:chgData name="Jeanne Bovet" userId="46caf04d-9711-421e-b402-76238f88f9ae" providerId="ADAL" clId="{917712DA-D364-46C2-8050-43E1976ECCA5}" dt="2025-02-14T22:50:52.944" v="1671" actId="478"/>
        <pc:sldMkLst>
          <pc:docMk/>
          <pc:sldMk cId="4190849751" sldId="299"/>
        </pc:sldMkLst>
        <pc:picChg chg="del">
          <ac:chgData name="Jeanne Bovet" userId="46caf04d-9711-421e-b402-76238f88f9ae" providerId="ADAL" clId="{917712DA-D364-46C2-8050-43E1976ECCA5}" dt="2025-02-14T22:50:52.944" v="1671" actId="478"/>
          <ac:picMkLst>
            <pc:docMk/>
            <pc:sldMk cId="4190849751" sldId="299"/>
            <ac:picMk id="8194" creationId="{A96AFE80-F359-9F45-99E0-ACFA7CB00245}"/>
          </ac:picMkLst>
        </pc:picChg>
      </pc:sldChg>
      <pc:sldChg chg="add del">
        <pc:chgData name="Jeanne Bovet" userId="46caf04d-9711-421e-b402-76238f88f9ae" providerId="ADAL" clId="{917712DA-D364-46C2-8050-43E1976ECCA5}" dt="2025-02-14T22:46:09.122" v="1551"/>
        <pc:sldMkLst>
          <pc:docMk/>
          <pc:sldMk cId="3771783685" sldId="1420"/>
        </pc:sldMkLst>
      </pc:sldChg>
      <pc:sldChg chg="addSp delSp modSp add mod">
        <pc:chgData name="Jeanne Bovet" userId="46caf04d-9711-421e-b402-76238f88f9ae" providerId="ADAL" clId="{917712DA-D364-46C2-8050-43E1976ECCA5}" dt="2025-02-14T22:47:59.371" v="1665" actId="1036"/>
        <pc:sldMkLst>
          <pc:docMk/>
          <pc:sldMk cId="3837692301" sldId="1421"/>
        </pc:sldMkLst>
        <pc:spChg chg="mod">
          <ac:chgData name="Jeanne Bovet" userId="46caf04d-9711-421e-b402-76238f88f9ae" providerId="ADAL" clId="{917712DA-D364-46C2-8050-43E1976ECCA5}" dt="2025-02-14T22:47:59.371" v="1665" actId="1036"/>
          <ac:spMkLst>
            <pc:docMk/>
            <pc:sldMk cId="3837692301" sldId="1421"/>
            <ac:spMk id="2" creationId="{D3484310-E149-550B-50D9-F4A7C4B20185}"/>
          </ac:spMkLst>
        </pc:spChg>
        <pc:spChg chg="add del mod">
          <ac:chgData name="Jeanne Bovet" userId="46caf04d-9711-421e-b402-76238f88f9ae" providerId="ADAL" clId="{917712DA-D364-46C2-8050-43E1976ECCA5}" dt="2025-02-14T22:47:59.371" v="1665" actId="1036"/>
          <ac:spMkLst>
            <pc:docMk/>
            <pc:sldMk cId="3837692301" sldId="1421"/>
            <ac:spMk id="3" creationId="{0A2DC27E-F712-CF62-25A4-ACC5526667F5}"/>
          </ac:spMkLst>
        </pc:spChg>
        <pc:spChg chg="add del mod">
          <ac:chgData name="Jeanne Bovet" userId="46caf04d-9711-421e-b402-76238f88f9ae" providerId="ADAL" clId="{917712DA-D364-46C2-8050-43E1976ECCA5}" dt="2025-02-14T22:47:38.257" v="1601" actId="478"/>
          <ac:spMkLst>
            <pc:docMk/>
            <pc:sldMk cId="3837692301" sldId="1421"/>
            <ac:spMk id="5" creationId="{F104287E-1E9B-B5E7-12EB-011A69B0D4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3369A-1823-42B7-9906-4A2945279DF1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3FFF1-2B8F-4402-BA96-59ECB2A5E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34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DEDE0-0185-CF40-AE45-862B468ACD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5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3FFF1-2B8F-4402-BA96-59ECB2A5E9B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39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Jeanne.bovet@northumbria.ac.uk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Jeanne.bovet@northumbria.ac.uk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imateyour.science/post/best-examples-of-scientific-poster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jeannebovet2.wixsite.com/nuucp202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wIWHuIpubI&amp;ab_channel=MicrobiologySociet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F7105-A0CF-1453-4928-D31CC97E6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4310-E149-550B-50D9-F4A7C4B20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04545"/>
            <a:ext cx="7772400" cy="1470025"/>
          </a:xfrm>
        </p:spPr>
        <p:txBody>
          <a:bodyPr/>
          <a:lstStyle/>
          <a:p>
            <a:r>
              <a:rPr lang="en-US" dirty="0"/>
              <a:t>UG Psychology Conference </a:t>
            </a:r>
            <a:br>
              <a:rPr lang="en-US" dirty="0"/>
            </a:br>
            <a:r>
              <a:rPr lang="en-US" i="1" dirty="0"/>
              <a:t>Drop-in Session</a:t>
            </a:r>
            <a:endParaRPr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DC27E-F712-CF62-25A4-ACC552666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720" y="2612136"/>
            <a:ext cx="6766560" cy="1752600"/>
          </a:xfrm>
        </p:spPr>
        <p:txBody>
          <a:bodyPr/>
          <a:lstStyle/>
          <a:p>
            <a:r>
              <a:rPr lang="en-US" dirty="0"/>
              <a:t>How to present your Final Year Project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B8F586-4682-495A-6107-51A69D34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25" r="19524"/>
          <a:stretch/>
        </p:blipFill>
        <p:spPr>
          <a:xfrm>
            <a:off x="1" y="2405089"/>
            <a:ext cx="9144000" cy="391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92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Background &amp; Motivation (1 min)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Provide context for your research</a:t>
            </a:r>
            <a:endParaRPr lang="en-US" dirty="0"/>
          </a:p>
          <a:p>
            <a:r>
              <a:rPr lang="en-GB" dirty="0"/>
              <a:t>Short summary of relevant literature (references not required)</a:t>
            </a:r>
            <a:endParaRPr dirty="0"/>
          </a:p>
          <a:p>
            <a:r>
              <a:rPr lang="en-US" dirty="0"/>
              <a:t>Define key terms</a:t>
            </a:r>
            <a:endParaRPr dirty="0"/>
          </a:p>
          <a:p>
            <a:r>
              <a:rPr lang="en-GB" dirty="0"/>
              <a:t>State your hypotheses</a:t>
            </a:r>
          </a:p>
          <a:p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Methodology (</a:t>
            </a:r>
            <a:r>
              <a:rPr lang="en-US" dirty="0"/>
              <a:t>2 slides - 2</a:t>
            </a:r>
            <a:r>
              <a:rPr dirty="0"/>
              <a:t> min)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Describe your research </a:t>
            </a:r>
            <a:r>
              <a:rPr lang="en-US" dirty="0"/>
              <a:t>design</a:t>
            </a:r>
            <a:r>
              <a:rPr dirty="0"/>
              <a:t> and methods</a:t>
            </a:r>
          </a:p>
          <a:p>
            <a:r>
              <a:rPr dirty="0"/>
              <a:t>Mention key </a:t>
            </a:r>
            <a:r>
              <a:rPr lang="en-US" dirty="0"/>
              <a:t>measurements</a:t>
            </a:r>
            <a:r>
              <a:rPr dirty="0"/>
              <a:t>, datasets, or experiments</a:t>
            </a:r>
          </a:p>
          <a:p>
            <a:r>
              <a:rPr dirty="0"/>
              <a:t>Keep explanations simple and concise</a:t>
            </a:r>
            <a:endParaRPr lang="en-US" dirty="0"/>
          </a:p>
          <a:p>
            <a:r>
              <a:rPr lang="en-US" dirty="0"/>
              <a:t>No superfluous details </a:t>
            </a:r>
            <a:r>
              <a:rPr lang="en-US" i="1" dirty="0"/>
              <a:t>(e.g., the participant sat on a chair)</a:t>
            </a:r>
          </a:p>
          <a:p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Results (</a:t>
            </a:r>
            <a:r>
              <a:rPr lang="en-US" dirty="0"/>
              <a:t>2 slides – 1.5</a:t>
            </a:r>
            <a:r>
              <a:rPr dirty="0"/>
              <a:t> min)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Present key findings using graphs, tables, or images</a:t>
            </a:r>
            <a:endParaRPr lang="en-US" dirty="0"/>
          </a:p>
          <a:p>
            <a:r>
              <a:rPr lang="en-GB" dirty="0"/>
              <a:t>Mention statistical tests</a:t>
            </a:r>
            <a:endParaRPr dirty="0"/>
          </a:p>
          <a:p>
            <a:r>
              <a:rPr lang="en-US" dirty="0"/>
              <a:t>You can present </a:t>
            </a:r>
            <a:r>
              <a:rPr lang="en-US" i="1" u="sng" dirty="0"/>
              <a:t>expected</a:t>
            </a:r>
            <a:r>
              <a:rPr lang="en-US" dirty="0"/>
              <a:t> results!!</a:t>
            </a:r>
          </a:p>
          <a:p>
            <a:endParaRPr lang="en-US" dirty="0"/>
          </a:p>
          <a:p>
            <a:endParaRPr dirty="0"/>
          </a:p>
        </p:txBody>
      </p:sp>
      <p:pic>
        <p:nvPicPr>
          <p:cNvPr id="1026" name="Picture 2" descr="frequency bar graph on graph paper">
            <a:extLst>
              <a:ext uri="{FF2B5EF4-FFF2-40B4-BE49-F238E27FC236}">
                <a16:creationId xmlns:a16="http://schemas.microsoft.com/office/drawing/2014/main" id="{604AA632-9722-5037-1876-0C9837055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92" y="4065904"/>
            <a:ext cx="2926965" cy="2517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&amp; </a:t>
            </a:r>
            <a:r>
              <a:rPr dirty="0"/>
              <a:t>Conclusion (1</a:t>
            </a:r>
            <a:r>
              <a:rPr lang="en-US" dirty="0"/>
              <a:t>.5</a:t>
            </a:r>
            <a:r>
              <a:rPr dirty="0"/>
              <a:t> min)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9086" cy="4525963"/>
          </a:xfrm>
        </p:spPr>
        <p:txBody>
          <a:bodyPr/>
          <a:lstStyle/>
          <a:p>
            <a:r>
              <a:rPr lang="en-US" dirty="0"/>
              <a:t>Relate findings back to your research question</a:t>
            </a:r>
          </a:p>
          <a:p>
            <a:r>
              <a:rPr lang="en-US" dirty="0"/>
              <a:t>Discuss </a:t>
            </a:r>
            <a:r>
              <a:rPr lang="en-US" b="1" dirty="0"/>
              <a:t>limitations</a:t>
            </a:r>
            <a:r>
              <a:rPr lang="en-US" dirty="0"/>
              <a:t> &amp; potential </a:t>
            </a:r>
            <a:r>
              <a:rPr lang="en-US" b="1" dirty="0"/>
              <a:t>future research</a:t>
            </a:r>
          </a:p>
          <a:p>
            <a:r>
              <a:rPr dirty="0"/>
              <a:t>End with a takeaway message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Acknowledgments (30 sec)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Thank </a:t>
            </a:r>
            <a:r>
              <a:rPr lang="en-US" dirty="0"/>
              <a:t>supervisor, participants and the audience</a:t>
            </a:r>
            <a:endParaRPr dirty="0"/>
          </a:p>
          <a:p>
            <a:r>
              <a:rPr dirty="0"/>
              <a:t>Provide key references (</a:t>
            </a:r>
            <a:r>
              <a:rPr lang="en-US" dirty="0"/>
              <a:t>not mandatory</a:t>
            </a:r>
            <a:r>
              <a:rPr dirty="0"/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Q&amp;A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A simple slide with 'Questions?' </a:t>
            </a:r>
          </a:p>
        </p:txBody>
      </p:sp>
      <p:pic>
        <p:nvPicPr>
          <p:cNvPr id="2054" name="Picture 6" descr="a man in a suit and tie has the word question written on his chest">
            <a:extLst>
              <a:ext uri="{FF2B5EF4-FFF2-40B4-BE49-F238E27FC236}">
                <a16:creationId xmlns:a16="http://schemas.microsoft.com/office/drawing/2014/main" id="{0ED625A3-034B-42B9-C3FC-86A31CAF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35" y="2788919"/>
            <a:ext cx="3485730" cy="313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Designing </a:t>
            </a:r>
            <a:r>
              <a:rPr lang="en-US" dirty="0"/>
              <a:t>e</a:t>
            </a:r>
            <a:r>
              <a:rPr dirty="0"/>
              <a:t>ffective </a:t>
            </a:r>
            <a:r>
              <a:rPr lang="en-US" dirty="0"/>
              <a:t>s</a:t>
            </a:r>
            <a:r>
              <a:rPr dirty="0"/>
              <a:t>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Use simple, clean slides</a:t>
            </a:r>
          </a:p>
          <a:p>
            <a:r>
              <a:rPr dirty="0"/>
              <a:t>Limit text (6x6 rule)</a:t>
            </a:r>
          </a:p>
          <a:p>
            <a:r>
              <a:rPr dirty="0"/>
              <a:t>Use charts, images, diagrams</a:t>
            </a:r>
          </a:p>
          <a:p>
            <a:r>
              <a:rPr dirty="0"/>
              <a:t>Readable fonts (24pt+)</a:t>
            </a:r>
          </a:p>
          <a:p>
            <a:r>
              <a:rPr lang="en-US" dirty="0"/>
              <a:t>C</a:t>
            </a:r>
            <a:r>
              <a:rPr dirty="0">
                <a:highlight>
                  <a:srgbClr val="FFFF00"/>
                </a:highlight>
              </a:rPr>
              <a:t>o</a:t>
            </a:r>
            <a:r>
              <a:rPr dirty="0">
                <a:solidFill>
                  <a:srgbClr val="FF0000"/>
                </a:solidFill>
                <a:highlight>
                  <a:srgbClr val="FFFF00"/>
                </a:highlight>
              </a:rPr>
              <a:t>ns</a:t>
            </a:r>
            <a:r>
              <a:rPr dirty="0">
                <a:highlight>
                  <a:srgbClr val="FFFF00"/>
                </a:highlight>
              </a:rPr>
              <a:t>istent c</a:t>
            </a:r>
            <a:r>
              <a:rPr dirty="0"/>
              <a:t>ol</a:t>
            </a:r>
            <a:r>
              <a:rPr dirty="0">
                <a:solidFill>
                  <a:schemeClr val="accent1"/>
                </a:solidFill>
              </a:rPr>
              <a:t>or</a:t>
            </a:r>
            <a:r>
              <a:rPr dirty="0"/>
              <a:t> </a:t>
            </a:r>
            <a:r>
              <a:rPr dirty="0">
                <a:solidFill>
                  <a:schemeClr val="accent2">
                    <a:lumMod val="75000"/>
                  </a:schemeClr>
                </a:solidFill>
              </a:rPr>
              <a:t>scheme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Delivery </a:t>
            </a:r>
            <a:r>
              <a:rPr lang="en-US" dirty="0"/>
              <a:t>t</a:t>
            </a:r>
            <a:r>
              <a:rPr dirty="0"/>
              <a:t>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Speak clearly and at a moderate pace</a:t>
            </a:r>
          </a:p>
          <a:p>
            <a:r>
              <a:rPr dirty="0"/>
              <a:t>Maintain eye contact</a:t>
            </a:r>
          </a:p>
          <a:p>
            <a:r>
              <a:rPr dirty="0"/>
              <a:t>Avoid reading from slides</a:t>
            </a:r>
            <a:r>
              <a:rPr lang="en-US" dirty="0"/>
              <a:t> if possible</a:t>
            </a:r>
            <a:endParaRPr dirty="0"/>
          </a:p>
          <a:p>
            <a:r>
              <a:rPr dirty="0"/>
              <a:t>Use gestures and body language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7CAECE-EA60-967D-E4A1-501B92C7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17" y="4535425"/>
            <a:ext cx="3380683" cy="190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Handling </a:t>
            </a:r>
            <a:r>
              <a:rPr lang="en-US" dirty="0"/>
              <a:t>q</a:t>
            </a:r>
            <a:r>
              <a:rPr dirty="0"/>
              <a:t>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Listen carefully before answering</a:t>
            </a:r>
            <a:endParaRPr lang="en-US" dirty="0"/>
          </a:p>
          <a:p>
            <a:r>
              <a:rPr lang="en-GB" dirty="0"/>
              <a:t>Take a pause to think</a:t>
            </a:r>
            <a:endParaRPr dirty="0"/>
          </a:p>
          <a:p>
            <a:r>
              <a:rPr dirty="0"/>
              <a:t>Keep responses concise</a:t>
            </a:r>
          </a:p>
          <a:p>
            <a:r>
              <a:rPr dirty="0"/>
              <a:t>If unsure, acknowledge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EA2A9A-38E6-FC09-F1C8-18890972E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47" y="3264408"/>
            <a:ext cx="3318954" cy="33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EC0FA-3E77-557D-5AA4-BF190DC46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7A3FD-7DD8-363C-9C39-B8AAA0D0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Talks Scoring criteria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C1DA9-B57D-9737-401E-9F3FDC11F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background clearly discussed?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students identify what the rational is for the study?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students discuss their aims and hypothesis?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enough but not too much detail given to understand what was done (methods)?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the results/expected results relate to the aims and hypothesis?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students look at the overall picture of their research?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the presentation engaging?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presentation of slides (organisation, look...)</a:t>
            </a:r>
          </a:p>
          <a:p>
            <a:pPr marL="0" indent="0"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criteria will be scored out of 10 ( 1 being the worst to 10 being perfect)</a:t>
            </a:r>
          </a:p>
        </p:txBody>
      </p:sp>
    </p:spTree>
    <p:extLst>
      <p:ext uri="{BB962C8B-B14F-4D97-AF65-F5344CB8AC3E}">
        <p14:creationId xmlns:p14="http://schemas.microsoft.com/office/powerpoint/2010/main" val="298416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C8E85-61E0-8F57-7F9B-E732B9560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65656-F991-B41D-BA7A-CE8F33952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04545"/>
            <a:ext cx="7772400" cy="1470025"/>
          </a:xfrm>
        </p:spPr>
        <p:txBody>
          <a:bodyPr/>
          <a:lstStyle/>
          <a:p>
            <a:r>
              <a:rPr lang="en-US" dirty="0"/>
              <a:t>UG Psychology Conference </a:t>
            </a:r>
            <a:br>
              <a:rPr lang="en-US" dirty="0"/>
            </a:br>
            <a:r>
              <a:rPr lang="en-US" i="1" dirty="0"/>
              <a:t>Drop-in Session</a:t>
            </a:r>
            <a:endParaRPr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485228-63C1-AEFE-678D-951469BC2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720" y="2612136"/>
            <a:ext cx="6766560" cy="1752600"/>
          </a:xfrm>
        </p:spPr>
        <p:txBody>
          <a:bodyPr/>
          <a:lstStyle/>
          <a:p>
            <a:r>
              <a:rPr lang="en-US" dirty="0"/>
              <a:t>How to present your Final Year Project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47D26-6CA6-E28F-DA61-3F3CCCBD26CC}"/>
              </a:ext>
            </a:extLst>
          </p:cNvPr>
          <p:cNvSpPr txBox="1"/>
          <p:nvPr/>
        </p:nvSpPr>
        <p:spPr>
          <a:xfrm>
            <a:off x="1054100" y="3834271"/>
            <a:ext cx="7035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en-US" sz="2400" dirty="0"/>
              <a:t>Why present?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2400" dirty="0"/>
              <a:t>How to make a good oral presentation?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2400" dirty="0"/>
              <a:t>How to make a good poster presentation?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2400" dirty="0"/>
              <a:t>Technical details/deadlines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2400" dirty="0"/>
              <a:t>Q&amp;A</a:t>
            </a:r>
            <a:endParaRPr lang="en-GB" sz="2400" dirty="0"/>
          </a:p>
          <a:p>
            <a:pPr marL="342900" indent="-342900">
              <a:buFont typeface="+mj-lt"/>
              <a:buAutoNum type="arabicPeriod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70090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ABE8B-E960-4C24-C019-CBB33FDFC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E463-9791-9D7E-F65F-F25E54D8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details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7EF13-0903-DE10-80B8-AEB5EB884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PowerPoint is recommended</a:t>
            </a:r>
            <a:endParaRPr dirty="0"/>
          </a:p>
          <a:p>
            <a:r>
              <a:rPr lang="en-US" dirty="0"/>
              <a:t>Email me your slides (deadline </a:t>
            </a:r>
            <a:r>
              <a:rPr lang="en-US" b="1" dirty="0"/>
              <a:t>March 3</a:t>
            </a:r>
            <a:r>
              <a:rPr lang="en-US" b="1" baseline="30000" dirty="0"/>
              <a:t>rd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Jeanne.bovet@northumbria.ac.uk</a:t>
            </a:r>
            <a:r>
              <a:rPr lang="en-US" sz="2400" dirty="0"/>
              <a:t> </a:t>
            </a:r>
          </a:p>
          <a:p>
            <a:r>
              <a:rPr lang="en-US" dirty="0"/>
              <a:t>I will circulate the final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/>
              <a:t>Arrive at least 15min before your slot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210488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A31F6-B036-2214-F831-D5FC17DEC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398CD-E047-85F0-DE1E-580E14B70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Final </a:t>
            </a:r>
            <a:r>
              <a:rPr lang="en-US" dirty="0"/>
              <a:t>t</a:t>
            </a:r>
            <a:r>
              <a:rPr dirty="0"/>
              <a:t>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607C1-F5C4-1992-4F34-BD22B6037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Practice multiple times</a:t>
            </a:r>
          </a:p>
          <a:p>
            <a:r>
              <a:rPr dirty="0"/>
              <a:t>Get feedback from peers or mentors</a:t>
            </a:r>
          </a:p>
          <a:p>
            <a:r>
              <a:rPr dirty="0"/>
              <a:t>Confidence comes with preparation!</a:t>
            </a:r>
          </a:p>
        </p:txBody>
      </p:sp>
    </p:spTree>
    <p:extLst>
      <p:ext uri="{BB962C8B-B14F-4D97-AF65-F5344CB8AC3E}">
        <p14:creationId xmlns:p14="http://schemas.microsoft.com/office/powerpoint/2010/main" val="288261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130425"/>
            <a:ext cx="7086600" cy="1470025"/>
          </a:xfrm>
        </p:spPr>
        <p:txBody>
          <a:bodyPr/>
          <a:lstStyle/>
          <a:p>
            <a:r>
              <a:rPr dirty="0"/>
              <a:t>How to </a:t>
            </a:r>
            <a:r>
              <a:rPr lang="en-US" dirty="0"/>
              <a:t>c</a:t>
            </a:r>
            <a:r>
              <a:rPr dirty="0"/>
              <a:t>reate an </a:t>
            </a:r>
            <a:r>
              <a:rPr lang="en-US" dirty="0"/>
              <a:t>e</a:t>
            </a:r>
            <a:r>
              <a:rPr dirty="0"/>
              <a:t>ffective </a:t>
            </a:r>
            <a:r>
              <a:rPr b="1" dirty="0"/>
              <a:t>Poster Presentation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2C3EEAF-9AD0-B779-AA39-C52C33E0A7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C5127-5AEF-9F22-6883-96DA17B01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FB86-4CA1-E25E-0B03-4927CC141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details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47DBB-13B1-55B6-4477-E7842390E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518400" cy="4525963"/>
          </a:xfrm>
        </p:spPr>
        <p:txBody>
          <a:bodyPr>
            <a:normAutofit/>
          </a:bodyPr>
          <a:lstStyle/>
          <a:p>
            <a:r>
              <a:rPr lang="en-US" dirty="0"/>
              <a:t>PowerPoint is recommended</a:t>
            </a:r>
          </a:p>
          <a:p>
            <a:r>
              <a:rPr lang="en-GB" dirty="0"/>
              <a:t>Your poster will be printed as an A1 poster</a:t>
            </a:r>
          </a:p>
          <a:p>
            <a:r>
              <a:rPr lang="en-GB" dirty="0"/>
              <a:t>All posters should be </a:t>
            </a:r>
            <a:r>
              <a:rPr lang="en-GB" i="1" dirty="0"/>
              <a:t>Portrait</a:t>
            </a:r>
            <a:r>
              <a:rPr lang="en-GB" dirty="0"/>
              <a:t> style</a:t>
            </a:r>
            <a:endParaRPr dirty="0"/>
          </a:p>
          <a:p>
            <a:r>
              <a:rPr lang="en-US" dirty="0"/>
              <a:t>Email me your file (deadline </a:t>
            </a:r>
            <a:r>
              <a:rPr lang="en-US" b="1" dirty="0"/>
              <a:t>Feb 24</a:t>
            </a:r>
            <a:r>
              <a:rPr lang="en-US" b="1" baseline="30000" dirty="0"/>
              <a:t>th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Jeanne.bovet@northumbria.ac.uk</a:t>
            </a:r>
            <a:r>
              <a:rPr lang="en-US" sz="2400" dirty="0"/>
              <a:t> </a:t>
            </a:r>
          </a:p>
          <a:p>
            <a:r>
              <a:rPr lang="en-US" dirty="0"/>
              <a:t>I will hang the posters in the morning</a:t>
            </a:r>
          </a:p>
          <a:p>
            <a:r>
              <a:rPr lang="en-US" dirty="0"/>
              <a:t>Be present during the Poster session! </a:t>
            </a:r>
            <a:r>
              <a:rPr lang="en-US" b="1" dirty="0"/>
              <a:t>Lunch time 12-1pm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2963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Structuring </a:t>
            </a:r>
            <a:r>
              <a:rPr lang="en-US" dirty="0"/>
              <a:t>y</a:t>
            </a:r>
            <a:r>
              <a:rPr dirty="0"/>
              <a:t>our Poster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b="1" dirty="0"/>
              <a:t>Title &amp; Author</a:t>
            </a:r>
            <a:r>
              <a:rPr lang="en-US" b="1" dirty="0"/>
              <a:t>/Supervisor</a:t>
            </a:r>
            <a:r>
              <a:rPr dirty="0"/>
              <a:t>: Clearly display title and names</a:t>
            </a:r>
          </a:p>
          <a:p>
            <a:r>
              <a:rPr b="1" dirty="0"/>
              <a:t>Introduction</a:t>
            </a:r>
            <a:r>
              <a:rPr dirty="0"/>
              <a:t>: Provide context and objectives concisely</a:t>
            </a:r>
          </a:p>
          <a:p>
            <a:r>
              <a:rPr b="1" dirty="0"/>
              <a:t>Methodology</a:t>
            </a:r>
            <a:r>
              <a:rPr dirty="0"/>
              <a:t>: Outline methods and </a:t>
            </a:r>
            <a:r>
              <a:rPr lang="en-US" dirty="0"/>
              <a:t>participants </a:t>
            </a:r>
            <a:r>
              <a:rPr dirty="0"/>
              <a:t>clearly</a:t>
            </a:r>
          </a:p>
          <a:p>
            <a:r>
              <a:rPr b="1" dirty="0"/>
              <a:t>Results</a:t>
            </a:r>
            <a:r>
              <a:rPr dirty="0"/>
              <a:t>: Use visuals (graphs, tables) to highlight key findings</a:t>
            </a:r>
          </a:p>
          <a:p>
            <a:r>
              <a:rPr b="1" dirty="0"/>
              <a:t>Conclusion &amp; Future Work</a:t>
            </a:r>
            <a:r>
              <a:rPr dirty="0"/>
              <a:t>: Summarize key takeaways and suggest next steps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Designing an </a:t>
            </a:r>
            <a:r>
              <a:rPr lang="en-US" dirty="0"/>
              <a:t>e</a:t>
            </a:r>
            <a:r>
              <a:rPr dirty="0"/>
              <a:t>ffective Poster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sz="2800" dirty="0"/>
              <a:t>Keep layout </a:t>
            </a:r>
            <a:r>
              <a:rPr sz="2800" b="1" dirty="0"/>
              <a:t>clear and organized </a:t>
            </a:r>
            <a:r>
              <a:rPr sz="2800" dirty="0"/>
              <a:t>(use columns</a:t>
            </a:r>
            <a:r>
              <a:rPr lang="en-US" sz="2800" dirty="0"/>
              <a:t>/ </a:t>
            </a:r>
            <a:r>
              <a:rPr sz="2800" dirty="0"/>
              <a:t>sections)</a:t>
            </a:r>
          </a:p>
          <a:p>
            <a:r>
              <a:rPr sz="2800" dirty="0"/>
              <a:t>Use </a:t>
            </a:r>
            <a:r>
              <a:rPr sz="2800" b="1" dirty="0"/>
              <a:t>minimal text, more visuals </a:t>
            </a:r>
            <a:r>
              <a:rPr sz="2800" dirty="0"/>
              <a:t>(graphs, images)</a:t>
            </a:r>
          </a:p>
          <a:p>
            <a:r>
              <a:rPr sz="2800" dirty="0"/>
              <a:t>Choose </a:t>
            </a:r>
            <a:r>
              <a:rPr sz="2800" b="1" dirty="0"/>
              <a:t>readable fonts </a:t>
            </a:r>
            <a:br>
              <a:rPr lang="en-US" sz="2800" b="1" dirty="0"/>
            </a:br>
            <a:r>
              <a:rPr sz="2800" dirty="0"/>
              <a:t>(minimum 24pt for body text)</a:t>
            </a:r>
          </a:p>
          <a:p>
            <a:r>
              <a:rPr sz="2800" dirty="0"/>
              <a:t>Ensure </a:t>
            </a:r>
            <a:r>
              <a:rPr sz="2800" b="1" dirty="0"/>
              <a:t>color contrast and </a:t>
            </a:r>
            <a:br>
              <a:rPr lang="en-US" sz="2800" b="1" dirty="0"/>
            </a:br>
            <a:r>
              <a:rPr sz="2800" b="1" dirty="0"/>
              <a:t>consistency</a:t>
            </a:r>
            <a:r>
              <a:rPr sz="2800" dirty="0"/>
              <a:t> for clarity</a:t>
            </a:r>
          </a:p>
          <a:p>
            <a:r>
              <a:rPr lang="en-US" sz="2800" dirty="0"/>
              <a:t>A</a:t>
            </a:r>
            <a:r>
              <a:rPr sz="2800" dirty="0"/>
              <a:t>lign elements properly </a:t>
            </a:r>
            <a:br>
              <a:rPr lang="en-US" sz="2800" dirty="0"/>
            </a:br>
            <a:endParaRPr sz="2800" dirty="0"/>
          </a:p>
        </p:txBody>
      </p:sp>
      <p:pic>
        <p:nvPicPr>
          <p:cNvPr id="4" name="Picture 2" descr="scientific poster meme PhD Comics">
            <a:extLst>
              <a:ext uri="{FF2B5EF4-FFF2-40B4-BE49-F238E27FC236}">
                <a16:creationId xmlns:a16="http://schemas.microsoft.com/office/drawing/2014/main" id="{A6BF17F1-E625-C18A-08C1-7D122C384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60" y="3118802"/>
            <a:ext cx="3464560" cy="34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B1C5F-0154-08AD-C370-5F9CDF62C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cientific poster crabs and crustaceans">
            <a:extLst>
              <a:ext uri="{FF2B5EF4-FFF2-40B4-BE49-F238E27FC236}">
                <a16:creationId xmlns:a16="http://schemas.microsoft.com/office/drawing/2014/main" id="{7F9B6F59-64B1-A9FD-1964-A0DD582F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5" y="391886"/>
            <a:ext cx="8124470" cy="56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F38A90-D53E-AAEF-286E-5DB0D0408829}"/>
              </a:ext>
            </a:extLst>
          </p:cNvPr>
          <p:cNvSpPr txBox="1"/>
          <p:nvPr/>
        </p:nvSpPr>
        <p:spPr>
          <a:xfrm>
            <a:off x="500742" y="6220898"/>
            <a:ext cx="8527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Examples and tips: </a:t>
            </a:r>
            <a:r>
              <a:rPr lang="en-GB" dirty="0">
                <a:hlinkClick r:id="rId3"/>
              </a:rPr>
              <a:t>www.animateyour.science/post/best-examples-of-scientific-posters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481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Presenting </a:t>
            </a:r>
            <a:r>
              <a:rPr lang="en-US" dirty="0"/>
              <a:t>y</a:t>
            </a:r>
            <a:r>
              <a:rPr dirty="0"/>
              <a:t>our Poster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b="1" dirty="0"/>
              <a:t>Prepare a brief summary </a:t>
            </a:r>
            <a:r>
              <a:rPr dirty="0"/>
              <a:t>(1-2 min)</a:t>
            </a:r>
            <a:r>
              <a:rPr lang="en-US" dirty="0"/>
              <a:t> </a:t>
            </a:r>
            <a:r>
              <a:rPr dirty="0"/>
              <a:t>to introduce your work</a:t>
            </a:r>
          </a:p>
          <a:p>
            <a:r>
              <a:rPr dirty="0"/>
              <a:t>Be engaging and approachable</a:t>
            </a:r>
          </a:p>
          <a:p>
            <a:r>
              <a:rPr lang="en-US" b="1" dirty="0"/>
              <a:t>Refer to your poster</a:t>
            </a:r>
            <a:r>
              <a:rPr b="1" dirty="0"/>
              <a:t> </a:t>
            </a:r>
            <a:br>
              <a:rPr lang="en-US" b="1" dirty="0"/>
            </a:br>
            <a:r>
              <a:rPr dirty="0"/>
              <a:t>to explain key points</a:t>
            </a:r>
          </a:p>
          <a:p>
            <a:r>
              <a:rPr dirty="0"/>
              <a:t>Encourage and handle </a:t>
            </a:r>
            <a:br>
              <a:rPr lang="en-US" dirty="0"/>
            </a:br>
            <a:r>
              <a:rPr dirty="0"/>
              <a:t>questions</a:t>
            </a:r>
            <a:r>
              <a:rPr lang="en-US" dirty="0"/>
              <a:t> </a:t>
            </a:r>
            <a:r>
              <a:rPr dirty="0"/>
              <a:t>confidently</a:t>
            </a:r>
          </a:p>
        </p:txBody>
      </p:sp>
      <p:pic>
        <p:nvPicPr>
          <p:cNvPr id="3074" name="Picture 2" descr="a woman in a black suit is dancing in front of a poster that says &quot; points of impact &quot;">
            <a:extLst>
              <a:ext uri="{FF2B5EF4-FFF2-40B4-BE49-F238E27FC236}">
                <a16:creationId xmlns:a16="http://schemas.microsoft.com/office/drawing/2014/main" id="{456E5F81-0489-C000-332C-E1EF78F6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3626485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844A4-40F1-25AA-0B79-05A99B343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0B89E-946E-CF1B-D851-A1C404BC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Scoring criteria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717ED-805F-89C5-1423-9AF1E075D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background clearly discussed?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students identify what the rational is for the study?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students discuss their aims and hypothesis?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enough but not too much detail given to understand what was done (methods)?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the results/expected results relate to the aims and hypothesis?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students look at the overall picture of their research?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presentation of the poster (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look...)?</a:t>
            </a:r>
          </a:p>
          <a:p>
            <a:pPr marL="0" indent="0"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criteria will be scored out of 10 ( 1 being the worst to 10 being perfect)</a:t>
            </a:r>
          </a:p>
        </p:txBody>
      </p:sp>
    </p:spTree>
    <p:extLst>
      <p:ext uri="{BB962C8B-B14F-4D97-AF65-F5344CB8AC3E}">
        <p14:creationId xmlns:p14="http://schemas.microsoft.com/office/powerpoint/2010/main" val="478466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vs Poster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Oral presentations might be more intimidating </a:t>
            </a:r>
          </a:p>
          <a:p>
            <a:r>
              <a:rPr lang="en-US" dirty="0"/>
              <a:t>Oral presentations are easier to prepare</a:t>
            </a:r>
          </a:p>
          <a:p>
            <a:r>
              <a:rPr lang="en-US" dirty="0"/>
              <a:t>You can keep your poster</a:t>
            </a:r>
          </a:p>
          <a:p>
            <a:r>
              <a:rPr lang="en-US" dirty="0"/>
              <a:t>Deadlines: poster need to be sent earlier (Mon Feb 24</a:t>
            </a:r>
            <a:r>
              <a:rPr lang="en-US" baseline="30000" dirty="0"/>
              <a:t>th</a:t>
            </a:r>
            <a:r>
              <a:rPr lang="en-US" dirty="0"/>
              <a:t> vs Mon March 3</a:t>
            </a:r>
            <a:r>
              <a:rPr lang="en-US" baseline="30000" dirty="0"/>
              <a:t>rd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B9B80-C1D8-6EDE-E059-D68D62BF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A50C6-A7FC-5344-7445-29192B11C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present?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464E4-705A-D876-6661-556160592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Everybody</a:t>
            </a:r>
            <a:r>
              <a:rPr lang="en-GB" dirty="0"/>
              <a:t> can present! Even without data! </a:t>
            </a:r>
            <a:br>
              <a:rPr lang="en-GB" dirty="0"/>
            </a:br>
            <a:r>
              <a:rPr lang="en-GB" dirty="0"/>
              <a:t>In person or online!</a:t>
            </a:r>
          </a:p>
          <a:p>
            <a:r>
              <a:rPr lang="en-GB" dirty="0"/>
              <a:t>Develop your presentation skills</a:t>
            </a:r>
          </a:p>
          <a:p>
            <a:r>
              <a:rPr lang="en-GB" dirty="0"/>
              <a:t>Add a line on your CV</a:t>
            </a:r>
          </a:p>
          <a:p>
            <a:r>
              <a:rPr lang="en-GB" dirty="0"/>
              <a:t>Win prizes! </a:t>
            </a:r>
            <a:r>
              <a:rPr lang="en-US" sz="3200" dirty="0"/>
              <a:t>Love2shop vouchers:</a:t>
            </a:r>
            <a:endParaRPr lang="en-GB" dirty="0"/>
          </a:p>
          <a:p>
            <a:pPr lvl="1"/>
            <a:r>
              <a:rPr lang="en-GB" sz="2400" b="1" dirty="0"/>
              <a:t>Best Talk</a:t>
            </a:r>
            <a:r>
              <a:rPr lang="en-GB" sz="2400" dirty="0"/>
              <a:t>: </a:t>
            </a:r>
            <a:r>
              <a:rPr lang="en-US" sz="2400" dirty="0"/>
              <a:t>£50 (1</a:t>
            </a:r>
            <a:r>
              <a:rPr lang="en-US" sz="2400" baseline="30000" dirty="0"/>
              <a:t>st</a:t>
            </a:r>
            <a:r>
              <a:rPr lang="en-US" sz="2400" dirty="0"/>
              <a:t>) &amp; £30 (2</a:t>
            </a:r>
            <a:r>
              <a:rPr lang="en-US" sz="2400" baseline="30000" dirty="0"/>
              <a:t>nd</a:t>
            </a:r>
            <a:r>
              <a:rPr lang="en-US" sz="2400" dirty="0"/>
              <a:t>)</a:t>
            </a:r>
          </a:p>
          <a:p>
            <a:pPr lvl="1"/>
            <a:r>
              <a:rPr lang="en-GB" sz="2400" b="1" dirty="0"/>
              <a:t>Best Poster</a:t>
            </a:r>
            <a:r>
              <a:rPr lang="en-GB" sz="2400" dirty="0"/>
              <a:t>: </a:t>
            </a:r>
            <a:r>
              <a:rPr lang="en-US" sz="2400" dirty="0"/>
              <a:t>£50 (1</a:t>
            </a:r>
            <a:r>
              <a:rPr lang="en-US" sz="2400" baseline="30000" dirty="0"/>
              <a:t>st</a:t>
            </a:r>
            <a:r>
              <a:rPr lang="en-US" sz="2400" dirty="0"/>
              <a:t>) &amp; £30 (2</a:t>
            </a:r>
            <a:r>
              <a:rPr lang="en-US" sz="2400" baseline="30000" dirty="0"/>
              <a:t>nd</a:t>
            </a:r>
            <a:r>
              <a:rPr lang="en-US" sz="2400" dirty="0"/>
              <a:t>)</a:t>
            </a:r>
          </a:p>
          <a:p>
            <a:pPr lvl="1"/>
            <a:r>
              <a:rPr lang="en-US" sz="2400" b="1" dirty="0"/>
              <a:t>Price of the public</a:t>
            </a:r>
            <a:r>
              <a:rPr lang="en-US" sz="2400" dirty="0"/>
              <a:t>: £50 (talk); £30 (poster) </a:t>
            </a:r>
          </a:p>
          <a:p>
            <a:pPr lvl="1"/>
            <a:r>
              <a:rPr lang="en-US" sz="2400" b="1" dirty="0"/>
              <a:t>Best attendance price</a:t>
            </a:r>
            <a:r>
              <a:rPr lang="en-US" sz="2400" dirty="0"/>
              <a:t>: £30</a:t>
            </a:r>
          </a:p>
        </p:txBody>
      </p:sp>
      <p:pic>
        <p:nvPicPr>
          <p:cNvPr id="1032" name="Picture 8" descr="two women are standing next to each other with their mouths open and the words `` shopping day ! '' written on the screen .">
            <a:extLst>
              <a:ext uri="{FF2B5EF4-FFF2-40B4-BE49-F238E27FC236}">
                <a16:creationId xmlns:a16="http://schemas.microsoft.com/office/drawing/2014/main" id="{B7342E4B-29F8-BB38-7E7B-3D435980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095" y="4809744"/>
            <a:ext cx="2444585" cy="184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29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Q&amp;A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5E003-6A27-C6EB-7927-8326A7F977B2}"/>
              </a:ext>
            </a:extLst>
          </p:cNvPr>
          <p:cNvSpPr txBox="1"/>
          <p:nvPr/>
        </p:nvSpPr>
        <p:spPr>
          <a:xfrm>
            <a:off x="457200" y="5842781"/>
            <a:ext cx="8229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Conference Website: </a:t>
            </a:r>
            <a:r>
              <a:rPr lang="en-GB" dirty="0">
                <a:hlinkClick r:id="rId2"/>
              </a:rPr>
              <a:t>https://jeannebovet2.wixsite.com/nuucp2025</a:t>
            </a:r>
            <a:endParaRPr lang="en-GB" dirty="0"/>
          </a:p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5AAAD-1369-3111-1A0E-BEB758DAF8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25" r="19524"/>
          <a:stretch/>
        </p:blipFill>
        <p:spPr>
          <a:xfrm>
            <a:off x="-1" y="1469353"/>
            <a:ext cx="9144000" cy="39192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5"/>
            <a:ext cx="5029200" cy="1470025"/>
          </a:xfrm>
        </p:spPr>
        <p:txBody>
          <a:bodyPr/>
          <a:lstStyle/>
          <a:p>
            <a:r>
              <a:rPr dirty="0"/>
              <a:t>How to </a:t>
            </a:r>
            <a:r>
              <a:rPr lang="en-US" dirty="0"/>
              <a:t>m</a:t>
            </a:r>
            <a:r>
              <a:rPr dirty="0"/>
              <a:t>ake a </a:t>
            </a:r>
            <a:r>
              <a:rPr lang="en-US" dirty="0"/>
              <a:t>g</a:t>
            </a:r>
            <a:r>
              <a:rPr dirty="0"/>
              <a:t>ood </a:t>
            </a:r>
            <a:r>
              <a:rPr lang="en-US" b="1" dirty="0"/>
              <a:t>o</a:t>
            </a:r>
            <a:r>
              <a:rPr b="1" dirty="0"/>
              <a:t>ral</a:t>
            </a:r>
            <a:r>
              <a:rPr lang="en-US" b="1" dirty="0"/>
              <a:t> p</a:t>
            </a:r>
            <a:r>
              <a:rPr b="1" dirty="0"/>
              <a:t>resentation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3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Format: 10min including questions </a:t>
            </a:r>
            <a:br>
              <a:rPr lang="en-US" dirty="0"/>
            </a:br>
            <a:r>
              <a:rPr lang="en-US" dirty="0"/>
              <a:t>(7-8min for presentation + 2-3min for questions)</a:t>
            </a:r>
          </a:p>
          <a:p>
            <a:endParaRPr lang="en-US" dirty="0"/>
          </a:p>
          <a:p>
            <a:r>
              <a:rPr lang="en-US" dirty="0"/>
              <a:t>Recommendation: 7-8 slides (~1min/slide)</a:t>
            </a:r>
          </a:p>
          <a:p>
            <a:endParaRPr lang="en-US" dirty="0"/>
          </a:p>
          <a:p>
            <a:r>
              <a:rPr lang="en-US" dirty="0"/>
              <a:t>Tips: </a:t>
            </a:r>
            <a:r>
              <a:rPr lang="en-US" dirty="0">
                <a:hlinkClick r:id="rId2"/>
              </a:rPr>
              <a:t>Short video (3min)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Structuring </a:t>
            </a:r>
            <a:r>
              <a:rPr lang="en-US" dirty="0"/>
              <a:t>y</a:t>
            </a:r>
            <a:r>
              <a:rPr dirty="0"/>
              <a:t>our </a:t>
            </a:r>
            <a:r>
              <a:rPr lang="en-US" dirty="0"/>
              <a:t>p</a:t>
            </a:r>
            <a:r>
              <a:rPr dirty="0"/>
              <a:t>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dirty="0"/>
              <a:t>Introduction (1-2 min)</a:t>
            </a:r>
          </a:p>
          <a:p>
            <a:r>
              <a:rPr dirty="0"/>
              <a:t>Introduce yourself and the topic</a:t>
            </a:r>
          </a:p>
          <a:p>
            <a:r>
              <a:rPr dirty="0"/>
              <a:t>State objectives</a:t>
            </a:r>
          </a:p>
          <a:p>
            <a:r>
              <a:rPr dirty="0"/>
              <a:t>Explain importance</a:t>
            </a:r>
          </a:p>
          <a:p>
            <a:endParaRPr dirty="0"/>
          </a:p>
          <a:p>
            <a:pPr marL="0" indent="0">
              <a:buNone/>
            </a:pPr>
            <a:r>
              <a:rPr dirty="0"/>
              <a:t>Main Content (</a:t>
            </a:r>
            <a:r>
              <a:rPr lang="en-US" dirty="0"/>
              <a:t>4</a:t>
            </a:r>
            <a:r>
              <a:rPr dirty="0"/>
              <a:t>-</a:t>
            </a:r>
            <a:r>
              <a:rPr lang="en-US" dirty="0"/>
              <a:t>5</a:t>
            </a:r>
            <a:r>
              <a:rPr dirty="0"/>
              <a:t> min)</a:t>
            </a:r>
          </a:p>
          <a:p>
            <a:r>
              <a:rPr dirty="0"/>
              <a:t>Describe methodology</a:t>
            </a:r>
          </a:p>
          <a:p>
            <a:r>
              <a:rPr dirty="0"/>
              <a:t>Present results</a:t>
            </a:r>
            <a:r>
              <a:rPr lang="en-US" dirty="0"/>
              <a:t> or </a:t>
            </a:r>
            <a:r>
              <a:rPr lang="en-US" i="1" dirty="0"/>
              <a:t>expected</a:t>
            </a:r>
            <a:r>
              <a:rPr lang="en-US" dirty="0"/>
              <a:t> results</a:t>
            </a:r>
            <a:endParaRPr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Conclusion (1-2 min)</a:t>
            </a:r>
          </a:p>
          <a:p>
            <a:r>
              <a:rPr dirty="0"/>
              <a:t>Summarize key findings</a:t>
            </a:r>
          </a:p>
          <a:p>
            <a:r>
              <a:rPr dirty="0"/>
              <a:t>Highlight </a:t>
            </a:r>
            <a:r>
              <a:rPr lang="en-US" dirty="0"/>
              <a:t>limitations</a:t>
            </a:r>
            <a:endParaRPr dirty="0"/>
          </a:p>
          <a:p>
            <a:r>
              <a:rPr dirty="0"/>
              <a:t>End with a strong takeaway message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Title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Title of your </a:t>
            </a:r>
            <a:r>
              <a:rPr lang="en-US" dirty="0"/>
              <a:t>presentation</a:t>
            </a:r>
            <a:endParaRPr dirty="0"/>
          </a:p>
          <a:p>
            <a:r>
              <a:rPr dirty="0"/>
              <a:t>Your name </a:t>
            </a:r>
            <a:endParaRPr lang="en-US" dirty="0"/>
          </a:p>
          <a:p>
            <a:r>
              <a:rPr lang="en-GB" dirty="0"/>
              <a:t>Your supervisor name</a:t>
            </a:r>
          </a:p>
          <a:p>
            <a:r>
              <a:rPr lang="en-GB" dirty="0"/>
              <a:t>A</a:t>
            </a:r>
            <a:r>
              <a:rPr dirty="0" err="1"/>
              <a:t>ffiliation</a:t>
            </a:r>
            <a:r>
              <a:rPr lang="en-US" dirty="0"/>
              <a:t> (Northumbria University)</a:t>
            </a:r>
            <a:endParaRPr dirty="0"/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8310331-3B03-621C-FBDB-B2009774B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215" y="4516814"/>
            <a:ext cx="4532385" cy="20665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Introduction (1 min)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dirty="0"/>
              <a:t>ntroduce your </a:t>
            </a:r>
            <a:r>
              <a:rPr lang="en-US" dirty="0"/>
              <a:t>topic</a:t>
            </a:r>
          </a:p>
          <a:p>
            <a:r>
              <a:rPr dirty="0"/>
              <a:t>State the research question</a:t>
            </a:r>
          </a:p>
          <a:p>
            <a:r>
              <a:rPr dirty="0"/>
              <a:t>Explain why this topic is important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AEAD9-3D20-C044-A506-02BAF0ABB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Engage your audience</a:t>
            </a:r>
          </a:p>
        </p:txBody>
      </p:sp>
      <p:pic>
        <p:nvPicPr>
          <p:cNvPr id="8196" name="Picture 4" descr="Imagine... — Red Community">
            <a:extLst>
              <a:ext uri="{FF2B5EF4-FFF2-40B4-BE49-F238E27FC236}">
                <a16:creationId xmlns:a16="http://schemas.microsoft.com/office/drawing/2014/main" id="{CAFD1F71-CE32-144B-9AD3-0A3F99A10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8" y="1417638"/>
            <a:ext cx="2750820" cy="14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E5B4659-8F72-1B4E-B33A-175981C4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9" y="2902358"/>
            <a:ext cx="2750819" cy="15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n open book with a light coming out of it&#10;&#10;AI-generated content may be incorrect.">
            <a:extLst>
              <a:ext uri="{FF2B5EF4-FFF2-40B4-BE49-F238E27FC236}">
                <a16:creationId xmlns:a16="http://schemas.microsoft.com/office/drawing/2014/main" id="{41C0714F-E900-33F0-8710-EE0AEBF2A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888" y="4476140"/>
            <a:ext cx="2755279" cy="184444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833EE8-77E6-F31A-EF60-1C894E702E5A}"/>
              </a:ext>
            </a:extLst>
          </p:cNvPr>
          <p:cNvSpPr txBox="1">
            <a:spLocks/>
          </p:cNvSpPr>
          <p:nvPr/>
        </p:nvSpPr>
        <p:spPr>
          <a:xfrm>
            <a:off x="3785616" y="1719072"/>
            <a:ext cx="4901184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Imagine…</a:t>
            </a:r>
          </a:p>
          <a:p>
            <a:pPr marL="0" indent="0">
              <a:buNone/>
            </a:pPr>
            <a:br>
              <a:rPr lang="en-US" sz="2800" dirty="0"/>
            </a:b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Show of hands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Let me tell you a story…</a:t>
            </a:r>
          </a:p>
        </p:txBody>
      </p:sp>
    </p:spTree>
    <p:extLst>
      <p:ext uri="{BB962C8B-B14F-4D97-AF65-F5344CB8AC3E}">
        <p14:creationId xmlns:p14="http://schemas.microsoft.com/office/powerpoint/2010/main" val="4190849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1032</Words>
  <Application>Microsoft Office PowerPoint</Application>
  <PresentationFormat>On-screen Show (4:3)</PresentationFormat>
  <Paragraphs>159</Paragraphs>
  <Slides>30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Aptos</vt:lpstr>
      <vt:lpstr>Arial</vt:lpstr>
      <vt:lpstr>Calibri</vt:lpstr>
      <vt:lpstr>Office Theme</vt:lpstr>
      <vt:lpstr>UG Psychology Conference  Drop-in Session</vt:lpstr>
      <vt:lpstr>UG Psychology Conference  Drop-in Session</vt:lpstr>
      <vt:lpstr>Why present?</vt:lpstr>
      <vt:lpstr>How to make a good oral presentation</vt:lpstr>
      <vt:lpstr>Format</vt:lpstr>
      <vt:lpstr>Structuring your presentation</vt:lpstr>
      <vt:lpstr>Title Slide</vt:lpstr>
      <vt:lpstr>Introduction (1 min)</vt:lpstr>
      <vt:lpstr>Engage your audience</vt:lpstr>
      <vt:lpstr>Background &amp; Motivation (1 min)</vt:lpstr>
      <vt:lpstr>Methodology (2 slides - 2 min)</vt:lpstr>
      <vt:lpstr>Results (2 slides – 1.5 min)</vt:lpstr>
      <vt:lpstr>Discussion &amp; Conclusion (1.5 min)</vt:lpstr>
      <vt:lpstr>Acknowledgments (30 sec)</vt:lpstr>
      <vt:lpstr>Q&amp;A Slide</vt:lpstr>
      <vt:lpstr>Designing effective slides</vt:lpstr>
      <vt:lpstr>Delivery tips</vt:lpstr>
      <vt:lpstr>Handling questions</vt:lpstr>
      <vt:lpstr>Talks Scoring criteria</vt:lpstr>
      <vt:lpstr>Technical details</vt:lpstr>
      <vt:lpstr>Final tips</vt:lpstr>
      <vt:lpstr>How to create an effective Poster Presentation</vt:lpstr>
      <vt:lpstr>Technical details</vt:lpstr>
      <vt:lpstr>Structuring your Poster</vt:lpstr>
      <vt:lpstr>Designing an effective Poster</vt:lpstr>
      <vt:lpstr>PowerPoint Presentation</vt:lpstr>
      <vt:lpstr>Presenting your Poster</vt:lpstr>
      <vt:lpstr>Poster Scoring criteria</vt:lpstr>
      <vt:lpstr>Talk vs Poster</vt:lpstr>
      <vt:lpstr>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Jeanne Bovet</dc:creator>
  <cp:keywords/>
  <dc:description>generated using python-pptx</dc:description>
  <cp:lastModifiedBy>Jeanne Bovet</cp:lastModifiedBy>
  <cp:revision>7</cp:revision>
  <dcterms:created xsi:type="dcterms:W3CDTF">2013-01-27T09:14:16Z</dcterms:created>
  <dcterms:modified xsi:type="dcterms:W3CDTF">2025-02-17T13:48:07Z</dcterms:modified>
  <cp:category/>
</cp:coreProperties>
</file>